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60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595628-81DA-45DB-9E4B-6E7EC6435F7E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419C1F-B512-453B-9CD4-C0DAE706AD40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C56DC9-303C-4C60-AC0F-4B34D3DEA29E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4D89B5-D733-4D95-89FE-A4F8BFD0DBF1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1814EE-63DA-4AF4-87B9-ED75B9A84A5B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D892CE-11CD-4C83-89AE-5246E1ED6D81}" type="datetime1">
              <a:rPr lang="en-US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F55C1-0640-4675-8BDC-B8ED81354FAB}" type="datetime1">
              <a:rPr lang="en-US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74C372-4B73-48BB-9805-D3EA94EB4683}" type="datetime1">
              <a:rPr lang="en-US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06B913-75EA-4991-B5F8-BE35A7CDF3B2}" type="datetime1">
              <a:rPr lang="en-US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EF72C3-E4DE-46A4-BD7B-A7A4CBCD4F9B}" type="datetime1">
              <a:rPr lang="en-US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5F7795-BA2C-4439-864E-FD0648FD8CAD}" type="datetime1">
              <a:rPr lang="en-US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6D953-5D34-4E03-81A7-869BC6D76944}" type="datetime1">
              <a:rPr lang="en-US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476" r="30718"/>
          <a:stretch/>
        </p:blipFill>
        <p:spPr bwMode="auto">
          <a:xfrm rot="-10800000">
            <a:off x="0" y="0"/>
            <a:ext cx="333377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32732" y="407794"/>
            <a:ext cx="13359826" cy="16560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621000" y="94107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1</a:t>
            </a:fld>
            <a:endParaRPr lang="en-US"/>
          </a:p>
        </p:txBody>
      </p:sp>
      <p:sp>
        <p:nvSpPr>
          <p:cNvPr id="7" name="TextBox 4"/>
          <p:cNvSpPr txBox="1"/>
          <p:nvPr/>
        </p:nvSpPr>
        <p:spPr bwMode="auto">
          <a:xfrm>
            <a:off x="3886200" y="2498586"/>
            <a:ext cx="1405289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участников </a:t>
            </a:r>
          </a:p>
          <a:p>
            <a:pPr marL="272415" lvl="1"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отрядов на базе </a:t>
            </a: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Чебоксарского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техникума строительства и городского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</a:p>
          <a:p>
            <a:pPr marL="272415" lvl="1" algn="ctr">
              <a:defRPr/>
            </a:pP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defRPr/>
            </a:pP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defRPr/>
            </a:pP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Кудряшов С.В., директор</a:t>
            </a:r>
          </a:p>
          <a:p>
            <a:pPr marL="272415" lvl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17.02.2022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38604" y="266700"/>
            <a:ext cx="14876417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обучение по следующим профессиям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10</a:t>
            </a:fld>
            <a:endParaRPr lang="en-US"/>
          </a:p>
        </p:txBody>
      </p:sp>
      <p:sp>
        <p:nvSpPr>
          <p:cNvPr id="10" name="TextBox 4"/>
          <p:cNvSpPr txBox="1"/>
          <p:nvPr/>
        </p:nvSpPr>
        <p:spPr bwMode="auto">
          <a:xfrm>
            <a:off x="2924863" y="1259348"/>
            <a:ext cx="14876417" cy="8199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3915" lvl="1" indent="-571500" algn="just">
              <a:lnSpc>
                <a:spcPct val="150000"/>
              </a:lnSpc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эксплуатации распределительных сетей 3-го разряда – 10 человек;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9615" lvl="1" indent="-457200" algn="just">
              <a:lnSpc>
                <a:spcPct val="150000"/>
              </a:lnSpc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эксплуатации электросчетчиков 3-го разряда – 10 человек;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9615" lvl="1" indent="-457200" algn="just">
              <a:lnSpc>
                <a:spcPct val="150000"/>
              </a:lnSpc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монтажу кабельных линий 3-го разряда – 10 человек;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9615" lvl="1" indent="-457200" algn="just">
              <a:lnSpc>
                <a:spcPct val="150000"/>
              </a:lnSpc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санитарно-технических систем и оборудования 3-го разряда – 10 человек;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9615" lvl="1" indent="-457200" algn="just">
              <a:lnSpc>
                <a:spcPct val="150000"/>
              </a:lnSpc>
              <a:buFontTx/>
              <a:buChar char="-"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зеленого строительства 3-го разряда – 30 человек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11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18216" y="565171"/>
            <a:ext cx="14858999" cy="1130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>
              <a:lnSpc>
                <a:spcPts val="4620"/>
              </a:lnSpc>
              <a:defRPr/>
            </a:pP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2415" lvl="1" algn="ctr">
              <a:lnSpc>
                <a:spcPts val="4620"/>
              </a:lnSpc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ts val="4620"/>
              </a:lnSpc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ts val="4620"/>
              </a:lnSpc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Чебоксарский техникум строительства и городского хозяйства Минобразования Чувашии (ГАПОУ ЧР «ЧТСГХ»)</a:t>
            </a:r>
          </a:p>
          <a:p>
            <a:pPr marL="272415" lvl="1" algn="ctr">
              <a:lnSpc>
                <a:spcPts val="4620"/>
              </a:lnSpc>
              <a:defRPr/>
            </a:pP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ts val="4620"/>
              </a:lnSpc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https://chtsgh21.edu21.cap.ru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ts val="4620"/>
              </a:lnSpc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chtsgh21@yandex.ru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ts val="4620"/>
              </a:lnSpc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(8352)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22-21-20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инновационной и производственной работе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Марина Николаевна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mar.tyurina.1981@mail.ru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(8352) 22-38-99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>
              <a:lnSpc>
                <a:spcPts val="4620"/>
              </a:lnSpc>
              <a:defRPr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30583" y="178835"/>
            <a:ext cx="1525741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поток обучения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15.11.2021 – 25.12.2021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профессии «Облицовщик-плиточник 3-го разряда»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человек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2</a:t>
            </a:fld>
            <a:endParaRPr lang="en-US"/>
          </a:p>
        </p:txBody>
      </p:sp>
      <p:pic>
        <p:nvPicPr>
          <p:cNvPr id="1026" name="Picture 2" descr="https://sun9-66.userapi.com/impg/CiCNdUAI_VLivXGCeSSn6fzW7VvwIBCL_hLxgA/mMfmL-nk-Xo.jpg?size=1280x960&amp;quality=96&amp;sign=68e8f69319f4d8649d2129c840677d35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829800" y="3581877"/>
            <a:ext cx="7478712" cy="5609035"/>
          </a:xfrm>
          <a:prstGeom prst="rect">
            <a:avLst/>
          </a:prstGeom>
          <a:noFill/>
        </p:spPr>
      </p:pic>
      <p:pic>
        <p:nvPicPr>
          <p:cNvPr id="1028" name="Picture 4" descr="https://sun9-64.userapi.com/impg/ArNfCijLrZ5-ikIF-N62VllI1hrL55Wcs1Dg-Q/oC3w7hqhTz4.jpg?size=810x1080&amp;quality=96&amp;sign=b2d32a4cf2bd347836a6325b909c674a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267200" y="3014662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2956947" y="518216"/>
            <a:ext cx="1487641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10 человек было затрачено 135420, 00 руб.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15.userapi.com/impg/qOAfp-pyvW3f57rILcv1Bm3Y1FXrl5u9nSSp0w/-t0Q0xXMH3k.jpg?size=810x1080&amp;quality=96&amp;sign=083459435dd048a180195657f764588e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886200" y="1660485"/>
            <a:ext cx="5922170" cy="7896227"/>
          </a:xfrm>
          <a:prstGeom prst="rect">
            <a:avLst/>
          </a:prstGeom>
          <a:noFill/>
        </p:spPr>
      </p:pic>
      <p:pic>
        <p:nvPicPr>
          <p:cNvPr id="2052" name="Picture 4" descr="https://sun9-50.userapi.com/impg/HKdznT_rwPcrpri6aNumetlRah1RQUz0DI-yAg/nOd7X9KAfqc.jpg?size=810x1080&amp;quality=96&amp;sign=cf022b6089e4b13e93f28fe02c02b08b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613230" y="1682544"/>
            <a:ext cx="5922170" cy="78962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30583" y="178835"/>
            <a:ext cx="1525741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15.11.2021 – 25.12.2021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профессии «Замерщик на топографо-геодезических и маркшейдерских работах 3-го разряда»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человек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81600" y="3273524"/>
            <a:ext cx="4953000" cy="66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201400" y="3273524"/>
            <a:ext cx="4953000" cy="660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2956947" y="518216"/>
            <a:ext cx="1487641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10 человек было затрачено 135420, 00 руб.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5</a:t>
            </a:fld>
            <a:endParaRPr lang="en-US"/>
          </a:p>
        </p:txBody>
      </p:sp>
      <p:pic>
        <p:nvPicPr>
          <p:cNvPr id="5122" name="Picture 2" descr="https://sun9-78.userapi.com/impg/Tn411GZ9fOT6WQpLcjH36d9kXxCrR9ECaOHfVA/ihatjyGk304.jpg?size=1280x960&amp;quality=96&amp;sign=7a0be9b09e60b08d5e3159ed65fd7b0b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146723" y="2573662"/>
            <a:ext cx="8095529" cy="6071647"/>
          </a:xfrm>
          <a:prstGeom prst="rect">
            <a:avLst/>
          </a:prstGeom>
          <a:noFill/>
        </p:spPr>
      </p:pic>
      <p:pic>
        <p:nvPicPr>
          <p:cNvPr id="5124" name="Picture 4" descr="https://sun9-7.userapi.com/impg/5KaKTiVLpM3wkOaVirv5QSrMbEYyexgHDJjZZg/IARzuXccPCU.jpg?size=810x1080&amp;quality=96&amp;sign=1d7ff27d93585cb025c10b2a858f523e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721976" y="1815718"/>
            <a:ext cx="5979041" cy="7972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30583" y="178835"/>
            <a:ext cx="1525741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поток обучения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06.12.2021 – 10.02.2022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профессии «Каменщик 3-го разряда»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6</a:t>
            </a:fld>
            <a:endParaRPr lang="en-US"/>
          </a:p>
        </p:txBody>
      </p:sp>
      <p:pic>
        <p:nvPicPr>
          <p:cNvPr id="6148" name="Picture 4" descr="https://sun9-10.userapi.com/impg/DiEPs6lDkU2Kg-bw8wyyNssQRBFc3rNmWKw_rg/BcK-DGoh74U.jpg?size=1280x958&amp;quality=96&amp;sign=f17acd6f027ba5e9a6ecab17930cf236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34411" y="3344779"/>
            <a:ext cx="7572589" cy="5667610"/>
          </a:xfrm>
          <a:prstGeom prst="rect">
            <a:avLst/>
          </a:prstGeom>
          <a:noFill/>
        </p:spPr>
      </p:pic>
      <p:pic>
        <p:nvPicPr>
          <p:cNvPr id="6150" name="Picture 6" descr="https://sun9-32.userapi.com/impg/PBgX3JoI-KOQCaAEws3XPQzSPwObaXfvqwgwZQ/sSO9Km8rdWk.jpg?size=1280x958&amp;quality=96&amp;sign=e1aa0433e03ff53e0a30bdfb35c9d9ee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699084" y="3344779"/>
            <a:ext cx="7572589" cy="56676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2956947" y="518216"/>
            <a:ext cx="1487641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15 человек было затрачено 203130, 00 руб.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7</a:t>
            </a:fld>
            <a:endParaRPr lang="en-US"/>
          </a:p>
        </p:txBody>
      </p:sp>
      <p:pic>
        <p:nvPicPr>
          <p:cNvPr id="7170" name="Picture 2" descr="https://sun9-63.userapi.com/impg/ZznsxqXs80SS8n_AAt_ssKq70aEMO69KdHMK5g/N3OhNs1kfjU.jpg?size=1280x590&amp;quality=96&amp;sign=950f16653511bac08e73764677d66bf8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960959" y="1733338"/>
            <a:ext cx="7456850" cy="3437143"/>
          </a:xfrm>
          <a:prstGeom prst="rect">
            <a:avLst/>
          </a:prstGeom>
          <a:noFill/>
        </p:spPr>
      </p:pic>
      <p:pic>
        <p:nvPicPr>
          <p:cNvPr id="7172" name="Picture 4" descr="https://sun9-48.userapi.com/impg/xxZJx4AGWsVbUf_yCy7owOFQA-yZShvQINnGIw/47UamPmc-cc.jpg?size=1280x591&amp;quality=96&amp;sign=3dc982345db3f9cb61734ea09d2bce45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989033" y="5646939"/>
            <a:ext cx="7428776" cy="3430006"/>
          </a:xfrm>
          <a:prstGeom prst="rect">
            <a:avLst/>
          </a:prstGeom>
          <a:noFill/>
        </p:spPr>
      </p:pic>
      <p:pic>
        <p:nvPicPr>
          <p:cNvPr id="7174" name="Picture 6" descr="https://sun9-53.userapi.com/impg/U-qVDC0CK401-e0pjAUtIG3-AyOkcZcUpuVJ-Q/SU1tyLRWhAs.jpg?size=1280x591&amp;quality=96&amp;sign=5866e484eddd4fbf15c290722aecddc8&amp;type=album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699736" y="1733338"/>
            <a:ext cx="7444234" cy="3437143"/>
          </a:xfrm>
          <a:prstGeom prst="rect">
            <a:avLst/>
          </a:prstGeom>
          <a:noFill/>
        </p:spPr>
      </p:pic>
      <p:pic>
        <p:nvPicPr>
          <p:cNvPr id="7176" name="Picture 8" descr="https://sun9-85.userapi.com/impg/OMAOwIvoKKkQcUKc6nhL2LH7L_GY-z-a-Cugpw/X3dVan3gV5M.jpg?size=1280x590&amp;quality=96&amp;sign=eb7dfd0b7c8a109f6bc76eeaf3f13283&amp;type=album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727810" y="5636311"/>
            <a:ext cx="7464425" cy="3440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42615" y="476891"/>
            <a:ext cx="15257417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06.12.2021 – 10.02.2022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профессии «Маляр строительный 3-го разряда»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8</a:t>
            </a:fld>
            <a:endParaRPr lang="en-US"/>
          </a:p>
        </p:txBody>
      </p:sp>
      <p:pic>
        <p:nvPicPr>
          <p:cNvPr id="8194" name="Picture 2" descr="https://sun9-10.userapi.com/impg/Ww5XXF6xJKJ0h-0RK0Q7icOGpsaatwNfjviowQ/qnIriCG6zjE.jpg?size=1280x958&amp;quality=96&amp;sign=e910b3eff31249ada7e2d1574c864f92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074539" y="2932002"/>
            <a:ext cx="7287203" cy="5454016"/>
          </a:xfrm>
          <a:prstGeom prst="rect">
            <a:avLst/>
          </a:prstGeom>
          <a:noFill/>
        </p:spPr>
      </p:pic>
      <p:pic>
        <p:nvPicPr>
          <p:cNvPr id="8196" name="Picture 4" descr="https://sun9-15.userapi.com/impg/L_g3rwmBoojOltosjo45XE0u5wq9Ybu1jn0GEQ/4f0YYW1ZE44.jpg?size=1280x958&amp;quality=96&amp;sign=ace298ecf97cfc22af61e5ae47b22e57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659291" y="2932002"/>
            <a:ext cx="7287203" cy="5454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268" t="3831" r="19724" b="1362"/>
          <a:stretch/>
        </p:blipFill>
        <p:spPr bwMode="auto">
          <a:xfrm rot="-10800000">
            <a:off x="-15413" y="0"/>
            <a:ext cx="26824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3042615" y="917499"/>
            <a:ext cx="14876417" cy="65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15 человек было затрачено 203130, 00 руб.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r="89365" b="78915"/>
          <a:stretch/>
        </p:blipFill>
        <p:spPr bwMode="auto"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15773400" y="9639300"/>
            <a:ext cx="2133600" cy="365125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9</a:t>
            </a:fld>
            <a:endParaRPr lang="en-US"/>
          </a:p>
        </p:txBody>
      </p:sp>
      <p:pic>
        <p:nvPicPr>
          <p:cNvPr id="9218" name="Picture 2" descr="https://sun9-33.userapi.com/impg/rIyvilTPlvKemsEUPoBVZD_2MRZNdMD3u2QxVg/hp1Cs_eBOfA.jpg?size=1280x960&amp;quality=96&amp;sign=922697deb4abe05a665c8ef15d478d05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46085" y="2573662"/>
            <a:ext cx="6982451" cy="5236838"/>
          </a:xfrm>
          <a:prstGeom prst="rect">
            <a:avLst/>
          </a:prstGeom>
          <a:noFill/>
        </p:spPr>
      </p:pic>
      <p:pic>
        <p:nvPicPr>
          <p:cNvPr id="9220" name="Picture 4" descr="https://sun9-6.userapi.com/impg/eamK5hy7mmNlPgX-SbTj-bAzWIUY-xsB0v4J5g/KJSnhx4KuCM.jpg?size=1280x960&amp;quality=96&amp;sign=0764fa4a59f3886aceffa583223bd9e5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668000" y="2573662"/>
            <a:ext cx="6982450" cy="5236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245</Words>
  <Application>Microsoft Office PowerPoint</Application>
  <DocSecurity>0</DocSecurity>
  <PresentationFormat>Произвольный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занятости населения г. Чебоксары</dc:title>
  <dc:subject/>
  <dc:creator>Порфирьева Елена Юрьевна</dc:creator>
  <cp:keywords/>
  <dc:description/>
  <cp:lastModifiedBy>Кириллова Елена Юрьевна</cp:lastModifiedBy>
  <cp:revision>60</cp:revision>
  <dcterms:created xsi:type="dcterms:W3CDTF">2006-08-16T00:00:00Z</dcterms:created>
  <dcterms:modified xsi:type="dcterms:W3CDTF">2022-02-16T05:08:03Z</dcterms:modified>
  <cp:category/>
  <dc:identifier>DADkf8UpjxU</dc:identifier>
  <cp:contentStatus/>
  <dc:language/>
  <cp:version/>
</cp:coreProperties>
</file>